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dms" ContentType="image/pn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1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EC2F1-F348-4041-B728-4FDA093C6DCB}" type="datetimeFigureOut">
              <a:rPr lang="en-US" smtClean="0"/>
              <a:t>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14BE7-5956-1F4D-AE45-3DDC0AB8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0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0F5F6-9155-3649-AABB-8D0E85917618}" type="datetimeFigureOut">
              <a:rPr lang="en-US" smtClean="0"/>
              <a:t>2/15/18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A67ED-75DC-9C4B-B345-8BDDFB63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7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A67ED-75DC-9C4B-B345-8BDDFB6342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6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055-2DA9-EB40-973A-3C52D5B20C71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280-AC23-2349-9699-730CD20A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055-2DA9-EB40-973A-3C52D5B20C71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280-AC23-2349-9699-730CD20A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8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055-2DA9-EB40-973A-3C52D5B20C71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280-AC23-2349-9699-730CD20A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1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055-2DA9-EB40-973A-3C52D5B20C71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280-AC23-2349-9699-730CD20A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8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055-2DA9-EB40-973A-3C52D5B20C71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280-AC23-2349-9699-730CD20A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9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055-2DA9-EB40-973A-3C52D5B20C71}" type="datetimeFigureOut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280-AC23-2349-9699-730CD20A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055-2DA9-EB40-973A-3C52D5B20C71}" type="datetimeFigureOut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280-AC23-2349-9699-730CD20A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055-2DA9-EB40-973A-3C52D5B20C71}" type="datetimeFigureOut">
              <a:rPr lang="en-US" smtClean="0"/>
              <a:t>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280-AC23-2349-9699-730CD20A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0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055-2DA9-EB40-973A-3C52D5B20C71}" type="datetimeFigureOut">
              <a:rPr lang="en-US" smtClean="0"/>
              <a:t>2/15/18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280-AC23-2349-9699-730CD20A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6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055-2DA9-EB40-973A-3C52D5B20C71}" type="datetimeFigureOut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280-AC23-2349-9699-730CD20A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4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9055-2DA9-EB40-973A-3C52D5B20C71}" type="datetimeFigureOut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280-AC23-2349-9699-730CD20A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9055-2DA9-EB40-973A-3C52D5B20C71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B5280-AC23-2349-9699-730CD20AE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dm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t="-714" r="-110" b="7762"/>
          <a:stretch/>
        </p:blipFill>
        <p:spPr bwMode="auto">
          <a:xfrm>
            <a:off x="-58366" y="-46087"/>
            <a:ext cx="12250365" cy="5590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547" y="5915773"/>
            <a:ext cx="1024647" cy="579923"/>
          </a:xfrm>
          <a:prstGeom prst="rect">
            <a:avLst/>
          </a:prstGeom>
        </p:spPr>
      </p:pic>
      <p:pic>
        <p:nvPicPr>
          <p:cNvPr id="15" name="Content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r="15632" b="24300"/>
          <a:stretch/>
        </p:blipFill>
        <p:spPr>
          <a:xfrm>
            <a:off x="1465515" y="5563710"/>
            <a:ext cx="8944950" cy="12449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0" t="18286" r="44117" b="23728"/>
          <a:stretch/>
        </p:blipFill>
        <p:spPr>
          <a:xfrm>
            <a:off x="384627" y="5752609"/>
            <a:ext cx="881347" cy="8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054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19846" y="2806500"/>
            <a:ext cx="106031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dirty="0" smtClean="0">
                <a:effectLst/>
                <a:latin typeface="Calibri" charset="0"/>
                <a:ea typeface="Calibri" charset="0"/>
                <a:cs typeface="Times New Roman" charset="0"/>
              </a:rPr>
              <a:t>Tittle of Talk</a:t>
            </a:r>
            <a:endParaRPr lang="en-GB" sz="8000" dirty="0" smtClean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>
                <a:latin typeface="Calibri" charset="0"/>
                <a:ea typeface="Calibri" charset="0"/>
                <a:cs typeface="Times New Roman" charset="0"/>
              </a:rPr>
              <a:t>Presented by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Name of Presenter</a:t>
            </a:r>
            <a:endParaRPr lang="en-GB" sz="4000" dirty="0">
              <a:solidFill>
                <a:schemeClr val="accent4">
                  <a:lumMod val="75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r="15632" b="24300"/>
          <a:stretch/>
        </p:blipFill>
        <p:spPr>
          <a:xfrm>
            <a:off x="2164714" y="1290026"/>
            <a:ext cx="7862565" cy="1094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4" t="21200" r="44504" b="24679"/>
          <a:stretch/>
        </p:blipFill>
        <p:spPr>
          <a:xfrm>
            <a:off x="5609614" y="522835"/>
            <a:ext cx="982435" cy="9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option 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0" t="18286" r="44117" b="23728"/>
          <a:stretch/>
        </p:blipFill>
        <p:spPr>
          <a:xfrm>
            <a:off x="10916055" y="597222"/>
            <a:ext cx="875489" cy="86136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685" y="5945229"/>
            <a:ext cx="1162228" cy="65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option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0" t="18286" r="44117" b="23728"/>
          <a:stretch/>
        </p:blipFill>
        <p:spPr>
          <a:xfrm>
            <a:off x="10916054" y="597222"/>
            <a:ext cx="875489" cy="86136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685" y="5945229"/>
            <a:ext cx="1162228" cy="65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685" y="5945229"/>
            <a:ext cx="1162228" cy="657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3" b="11843"/>
          <a:stretch/>
        </p:blipFill>
        <p:spPr>
          <a:xfrm rot="5400000">
            <a:off x="-2174133" y="2174133"/>
            <a:ext cx="6857999" cy="2509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0" t="18286" r="44117" b="23728"/>
          <a:stretch/>
        </p:blipFill>
        <p:spPr>
          <a:xfrm>
            <a:off x="10916054" y="597222"/>
            <a:ext cx="875489" cy="86136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option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</Words>
  <Application>Microsoft Macintosh PowerPoint</Application>
  <PresentationFormat>Widescreen</PresentationFormat>
  <Paragraphs>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Slide option 1</vt:lpstr>
      <vt:lpstr>Slide option 2</vt:lpstr>
      <vt:lpstr>Slide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cp:lastPrinted>2018-02-09T13:37:56Z</cp:lastPrinted>
  <dcterms:created xsi:type="dcterms:W3CDTF">2018-02-09T12:45:08Z</dcterms:created>
  <dcterms:modified xsi:type="dcterms:W3CDTF">2018-02-15T11:22:31Z</dcterms:modified>
</cp:coreProperties>
</file>